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" y="6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7185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1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31073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94568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27320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60875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290488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79966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840009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68867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22576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833E3-8427-438E-AC87-9FFFCCE6DC98}" type="datetimeFigureOut">
              <a:rPr lang="de-AT" smtClean="0"/>
              <a:t>02.03.2022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CC643-1348-4A2D-A17B-AD7D6DD36332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13667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4"/>
          <p:cNvSpPr>
            <a:spLocks noGrp="1"/>
          </p:cNvSpPr>
          <p:nvPr>
            <p:ph idx="1"/>
          </p:nvPr>
        </p:nvSpPr>
        <p:spPr>
          <a:xfrm>
            <a:off x="838200" y="390293"/>
            <a:ext cx="4525537" cy="47384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AT" sz="4000" dirty="0" smtClean="0">
                <a:solidFill>
                  <a:schemeClr val="bg1">
                    <a:lumMod val="95000"/>
                  </a:schemeClr>
                </a:solidFill>
              </a:rPr>
              <a:t>Wie soll es </a:t>
            </a:r>
          </a:p>
          <a:p>
            <a:pPr marL="0" indent="0">
              <a:buNone/>
            </a:pPr>
            <a:r>
              <a:rPr lang="de-AT" sz="4000" dirty="0" smtClean="0">
                <a:solidFill>
                  <a:schemeClr val="bg1">
                    <a:lumMod val="95000"/>
                  </a:schemeClr>
                </a:solidFill>
              </a:rPr>
              <a:t>weiter gehen?</a:t>
            </a:r>
            <a:endParaRPr lang="de-AT" sz="40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Pfeil nach rechts 5"/>
          <p:cNvSpPr/>
          <p:nvPr/>
        </p:nvSpPr>
        <p:spPr>
          <a:xfrm rot="5400000">
            <a:off x="-266700" y="3010946"/>
            <a:ext cx="3512634" cy="1302834"/>
          </a:xfrm>
          <a:prstGeom prst="rightArrow">
            <a:avLst>
              <a:gd name="adj1" fmla="val 41538"/>
              <a:gd name="adj2" fmla="val 42908"/>
            </a:avLst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7" name="Rechteck 6"/>
          <p:cNvSpPr/>
          <p:nvPr/>
        </p:nvSpPr>
        <p:spPr>
          <a:xfrm>
            <a:off x="652972" y="5532774"/>
            <a:ext cx="4681218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Scrolle weiter für noch </a:t>
            </a:r>
            <a:b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schlechtere Neuigkeiten</a:t>
            </a:r>
            <a:endParaRPr lang="de-AT" sz="3600" dirty="0" smtClean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hteckiger Pfeil 8"/>
          <p:cNvSpPr/>
          <p:nvPr/>
        </p:nvSpPr>
        <p:spPr>
          <a:xfrm flipV="1">
            <a:off x="2141034" y="1906046"/>
            <a:ext cx="2129883" cy="2040673"/>
          </a:xfrm>
          <a:prstGeom prst="bentArrow">
            <a:avLst/>
          </a:prstGeom>
          <a:solidFill>
            <a:schemeClr val="bg1">
              <a:lumMod val="95000"/>
            </a:schemeClr>
          </a:solidFill>
          <a:ln w="381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/>
          </a:p>
        </p:txBody>
      </p:sp>
      <p:sp>
        <p:nvSpPr>
          <p:cNvPr id="10" name="Rechteck 9"/>
          <p:cNvSpPr/>
          <p:nvPr/>
        </p:nvSpPr>
        <p:spPr>
          <a:xfrm>
            <a:off x="4563046" y="2631311"/>
            <a:ext cx="4784130" cy="206210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AT" sz="4400" b="1" dirty="0" smtClean="0">
                <a:solidFill>
                  <a:schemeClr val="bg1">
                    <a:lumMod val="95000"/>
                  </a:schemeClr>
                </a:solidFill>
              </a:rPr>
              <a:t>Spende</a:t>
            </a:r>
            <a:r>
              <a:rPr lang="de-AT" sz="44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für </a:t>
            </a:r>
            <a:r>
              <a:rPr lang="de-AT" sz="4400" b="1" dirty="0" smtClean="0">
                <a:solidFill>
                  <a:schemeClr val="bg1">
                    <a:lumMod val="95000"/>
                  </a:schemeClr>
                </a:solidFill>
              </a:rPr>
              <a:t>Ukraine,</a:t>
            </a:r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 </a:t>
            </a:r>
            <a:b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</a:br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#</a:t>
            </a:r>
            <a:r>
              <a:rPr lang="de-AT" sz="4800" b="1" dirty="0" smtClean="0">
                <a:solidFill>
                  <a:schemeClr val="bg1">
                    <a:lumMod val="95000"/>
                  </a:schemeClr>
                </a:solidFill>
              </a:rPr>
              <a:t>Nachbar in Not</a:t>
            </a:r>
            <a:r>
              <a:rPr lang="de-AT" sz="3600" dirty="0">
                <a:solidFill>
                  <a:schemeClr val="bg1">
                    <a:lumMod val="95000"/>
                  </a:schemeClr>
                </a:solidFill>
              </a:rPr>
              <a:t> </a:t>
            </a:r>
            <a:endParaRPr lang="de-AT" sz="3600" dirty="0" smtClean="0">
              <a:solidFill>
                <a:schemeClr val="bg1">
                  <a:lumMod val="95000"/>
                </a:schemeClr>
              </a:solidFill>
            </a:endParaRPr>
          </a:p>
          <a:p>
            <a:r>
              <a:rPr lang="de-AT" sz="3600" dirty="0" smtClean="0">
                <a:solidFill>
                  <a:schemeClr val="bg1">
                    <a:lumMod val="95000"/>
                  </a:schemeClr>
                </a:solidFill>
              </a:rPr>
              <a:t>und schließ Facebook</a:t>
            </a:r>
          </a:p>
        </p:txBody>
      </p:sp>
    </p:spTree>
    <p:extLst>
      <p:ext uri="{BB962C8B-B14F-4D97-AF65-F5344CB8AC3E}">
        <p14:creationId xmlns:p14="http://schemas.microsoft.com/office/powerpoint/2010/main" val="2840477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Breitbild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PowerPoint-Präsentation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Leo Sauermann</dc:creator>
  <cp:lastModifiedBy>Leo Sauermann</cp:lastModifiedBy>
  <cp:revision>2</cp:revision>
  <dcterms:created xsi:type="dcterms:W3CDTF">2022-03-02T20:47:08Z</dcterms:created>
  <dcterms:modified xsi:type="dcterms:W3CDTF">2022-03-02T20:51:27Z</dcterms:modified>
</cp:coreProperties>
</file>